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5"/>
  </p:notesMasterIdLst>
  <p:handoutMasterIdLst>
    <p:handoutMasterId r:id="rId16"/>
  </p:handoutMasterIdLst>
  <p:sldIdLst>
    <p:sldId id="258" r:id="rId3"/>
    <p:sldId id="256" r:id="rId4"/>
    <p:sldId id="275" r:id="rId5"/>
    <p:sldId id="269" r:id="rId6"/>
    <p:sldId id="271" r:id="rId7"/>
    <p:sldId id="272" r:id="rId8"/>
    <p:sldId id="283" r:id="rId9"/>
    <p:sldId id="284" r:id="rId10"/>
    <p:sldId id="288" r:id="rId11"/>
    <p:sldId id="281" r:id="rId12"/>
    <p:sldId id="282" r:id="rId13"/>
    <p:sldId id="287" r:id="rId14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800"/>
    <a:srgbClr val="D10074"/>
    <a:srgbClr val="FFA100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62613" autoAdjust="0"/>
  </p:normalViewPr>
  <p:slideViewPr>
    <p:cSldViewPr>
      <p:cViewPr>
        <p:scale>
          <a:sx n="69" d="100"/>
          <a:sy n="69" d="100"/>
        </p:scale>
        <p:origin x="-284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6" d="100"/>
          <a:sy n="136" d="100"/>
        </p:scale>
        <p:origin x="-546" y="-7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F4F9-573D-4FC1-8830-8ED8B3AEE87F}" type="datetimeFigureOut">
              <a:rPr lang="de-CH" smtClean="0"/>
              <a:t>29.06.2015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C7F4E-D431-491D-8879-1C557F5F62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3012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A21EC-B810-4CE9-96FA-D211DB09BCCC}" type="datetimeFigureOut">
              <a:rPr lang="de-CH" smtClean="0"/>
              <a:t>29.06.2015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9D27C-6703-437D-92CE-C52C7B389A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884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9D27C-6703-437D-92CE-C52C7B389A4A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510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9D27C-6703-437D-92CE-C52C7B389A4A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937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="1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="1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="1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="1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="1" i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9D27C-6703-437D-92CE-C52C7B389A4A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731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9D27C-6703-437D-92CE-C52C7B389A4A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7920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9D27C-6703-437D-92CE-C52C7B389A4A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869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9D27C-6703-437D-92CE-C52C7B389A4A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869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i="1" dirty="0" smtClean="0"/>
              <a:t>Denise </a:t>
            </a:r>
            <a:r>
              <a:rPr lang="de-CH" b="1" i="1" dirty="0" err="1" smtClean="0"/>
              <a:t>Rudin</a:t>
            </a:r>
            <a:r>
              <a:rPr lang="de-CH" b="1" i="1" dirty="0" smtClean="0"/>
              <a:t>:</a:t>
            </a:r>
          </a:p>
          <a:p>
            <a:r>
              <a:rPr lang="de-CH" b="0" i="0" dirty="0" smtClean="0"/>
              <a:t>Informationen</a:t>
            </a:r>
            <a:r>
              <a:rPr lang="de-CH" b="0" i="0" baseline="0" dirty="0" smtClean="0"/>
              <a:t> unter graubünden-bewegt.ch</a:t>
            </a:r>
          </a:p>
          <a:p>
            <a:r>
              <a:rPr lang="de-CH" b="0" i="0" baseline="0" dirty="0" smtClean="0"/>
              <a:t>Offen für Fragen.</a:t>
            </a:r>
            <a:endParaRPr lang="de-CH" b="0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9D27C-6703-437D-92CE-C52C7B389A4A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510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4"/>
          </p:nvPr>
        </p:nvSpPr>
        <p:spPr>
          <a:xfrm>
            <a:off x="0" y="1052513"/>
            <a:ext cx="9144000" cy="349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04000" y="4725144"/>
            <a:ext cx="8064000" cy="98488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504000" y="5844405"/>
            <a:ext cx="8064000" cy="3208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/>
            </a:lvl2pPr>
          </a:lstStyle>
          <a:p>
            <a:pPr lvl="1"/>
            <a:r>
              <a:rPr lang="de-DE" dirty="0" smtClean="0"/>
              <a:t>Referent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474618"/>
            <a:ext cx="936104" cy="1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38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>
          <a:xfrm>
            <a:off x="504000" y="1700808"/>
            <a:ext cx="8100448" cy="43204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25" name="Inhaltsplatzhalter 24"/>
          <p:cNvSpPr>
            <a:spLocks noGrp="1"/>
          </p:cNvSpPr>
          <p:nvPr>
            <p:ph sz="quarter" idx="16"/>
          </p:nvPr>
        </p:nvSpPr>
        <p:spPr>
          <a:xfrm>
            <a:off x="504001" y="2276872"/>
            <a:ext cx="8100448" cy="3744516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230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00" y="1700808"/>
            <a:ext cx="8100448" cy="43204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504001" y="2276873"/>
            <a:ext cx="8100448" cy="3744415"/>
          </a:xfrm>
        </p:spPr>
        <p:txBody>
          <a:bodyPr numCol="2" spcCol="18000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612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/>
          <p:cNvSpPr>
            <a:spLocks noGrp="1"/>
          </p:cNvSpPr>
          <p:nvPr>
            <p:ph type="pic" sz="quarter" idx="14"/>
          </p:nvPr>
        </p:nvSpPr>
        <p:spPr>
          <a:xfrm>
            <a:off x="0" y="1052512"/>
            <a:ext cx="9144000" cy="5184799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146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mplatzhalter 5"/>
          <p:cNvSpPr>
            <a:spLocks noGrp="1"/>
          </p:cNvSpPr>
          <p:nvPr>
            <p:ph type="chart" sz="quarter" idx="12"/>
          </p:nvPr>
        </p:nvSpPr>
        <p:spPr>
          <a:xfrm>
            <a:off x="504000" y="2348880"/>
            <a:ext cx="8135938" cy="3959844"/>
          </a:xfrm>
          <a:prstGeom prst="rect">
            <a:avLst/>
          </a:prstGeom>
        </p:spPr>
        <p:txBody>
          <a:bodyPr lIns="0" tIns="0" rIns="0" bIns="0"/>
          <a:lstStyle>
            <a:lvl2pPr marL="185738" indent="-185738">
              <a:defRPr/>
            </a:lvl2pPr>
          </a:lstStyle>
          <a:p>
            <a:pPr marL="185738" lvl="1" indent="0">
              <a:buNone/>
            </a:pPr>
            <a:endParaRPr lang="de-DE" sz="1600" dirty="0" smtClean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504000" y="1700808"/>
            <a:ext cx="8229600" cy="43204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45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8" descr="Macintosh HD8:Users:susskind:Downloads:Archiv:gr-bewegt_schlussseite_de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1044000"/>
            <a:ext cx="9142730" cy="518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31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000" y="4725144"/>
            <a:ext cx="8064000" cy="98488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00" y="5844405"/>
            <a:ext cx="8064000" cy="3208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2479"/>
            <a:ext cx="1456947" cy="39624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2479"/>
            <a:ext cx="1456947" cy="396241"/>
          </a:xfrm>
          <a:prstGeom prst="rect">
            <a:avLst/>
          </a:prstGeom>
        </p:spPr>
      </p:pic>
      <p:pic>
        <p:nvPicPr>
          <p:cNvPr id="12" name="Bild 29" descr="Macintosh HD8:Users:susskind:Downloads:Archiv:gr-bewegt_fuss_pp_d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65" y="6367145"/>
            <a:ext cx="3201035" cy="49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474618"/>
            <a:ext cx="936104" cy="1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83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7AB8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marR="0" indent="-17938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938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2479"/>
            <a:ext cx="1456947" cy="396241"/>
          </a:xfrm>
          <a:prstGeom prst="rect">
            <a:avLst/>
          </a:prstGeom>
        </p:spPr>
      </p:pic>
      <p:sp>
        <p:nvSpPr>
          <p:cNvPr id="40" name="Titelplatzhalter 39"/>
          <p:cNvSpPr>
            <a:spLocks noGrp="1"/>
          </p:cNvSpPr>
          <p:nvPr>
            <p:ph type="title"/>
          </p:nvPr>
        </p:nvSpPr>
        <p:spPr>
          <a:xfrm>
            <a:off x="504000" y="1700808"/>
            <a:ext cx="8100448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41" name="Textplatzhalter 40"/>
          <p:cNvSpPr>
            <a:spLocks noGrp="1"/>
          </p:cNvSpPr>
          <p:nvPr>
            <p:ph type="body" idx="1"/>
          </p:nvPr>
        </p:nvSpPr>
        <p:spPr>
          <a:xfrm>
            <a:off x="504000" y="2276872"/>
            <a:ext cx="8100448" cy="38492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pic>
        <p:nvPicPr>
          <p:cNvPr id="11" name="Bild 29" descr="Macintosh HD8:Users:susskind:Downloads:Archiv:gr-bewegt_fuss_pp_d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65" y="6367145"/>
            <a:ext cx="3201035" cy="49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474618"/>
            <a:ext cx="936104" cy="1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91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4" r:id="rId2"/>
    <p:sldLayoutId id="2147483692" r:id="rId3"/>
    <p:sldLayoutId id="2147483690" r:id="rId4"/>
    <p:sldLayoutId id="2147483689" r:id="rId5"/>
  </p:sldLayoutIdLst>
  <p:timing>
    <p:tnLst>
      <p:par>
        <p:cTn id="1" dur="indefinite" restart="never" nodeType="tmRoot"/>
      </p:par>
    </p:tnLst>
  </p:timing>
  <p:hf hdr="0" ftr="0"/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sz="2400" b="1" kern="1200">
          <a:solidFill>
            <a:srgbClr val="7AB8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20650" indent="-120650" algn="l" defTabSz="914400" rtl="0" eaLnBrk="1" latinLnBrk="0" hangingPunct="1">
        <a:spcBef>
          <a:spcPct val="20000"/>
        </a:spcBef>
        <a:buFont typeface="Arial" pitchFamily="34" charset="0"/>
        <a:buChar char="∙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363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embedded&amp;v=nig7ZmTbTU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hyperlink" Target="http://www.google.ch/url?sa=i&amp;rct=j&amp;q=&amp;esrc=s&amp;frm=1&amp;source=images&amp;cd=&amp;cad=rja&amp;uact=8&amp;ved=0CAcQjRw&amp;url=http://www.biowurst.ch/trophy/sponsoren.html&amp;ei=Te0cVenCJMStPKCHgOAM&amp;bvm=bv.89744112,d.ZWU&amp;psig=AFQjCNFBGDXQi1ZCBm3R1x3PAxQuFybN8w&amp;ust=142804548029171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E:\01_Graub&#252;nden%20sp&#252;rt%20den%20Fr&#252;hling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6732304" cy="1477328"/>
          </a:xfrm>
        </p:spPr>
        <p:txBody>
          <a:bodyPr/>
          <a:lstStyle/>
          <a:p>
            <a:r>
              <a:rPr lang="de-CH" dirty="0" smtClean="0"/>
              <a:t>Denise Rudin, </a:t>
            </a:r>
            <a:br>
              <a:rPr lang="de-CH" dirty="0" smtClean="0"/>
            </a:br>
            <a:r>
              <a:rPr lang="de-CH" dirty="0" smtClean="0"/>
              <a:t>Gesundheitsamt Graubünden, 27.6.2015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5872" y="6381329"/>
            <a:ext cx="8634599" cy="288032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de-CH" dirty="0"/>
              <a:t>https://www.youtube.com/watch?feature=player_embedded&amp;v=nig7ZmTbTUU</a:t>
            </a:r>
          </a:p>
        </p:txBody>
      </p:sp>
      <p:sp>
        <p:nvSpPr>
          <p:cNvPr id="4" name="Interaktive Schaltfläche: Film 3">
            <a:hlinkClick r:id="rId3" highlightClick="1"/>
          </p:cNvPr>
          <p:cNvSpPr/>
          <p:nvPr/>
        </p:nvSpPr>
        <p:spPr>
          <a:xfrm>
            <a:off x="187833" y="5589240"/>
            <a:ext cx="639751" cy="68237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7956376" cy="320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3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udden\AppData\Local\Microsoft\Windows\Temporary Internet Files\Content.Outlook\NT569UQG\Parlament en moviment 2015 Bewegte Schule Arosa (1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56376" cy="59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3074" name="Picture 2" descr="C:\Users\rudden\AppData\Local\Microsoft\Windows\Temporary Internet Files\Content.Outlook\NT569UQG\Parlament en moviment 2015 Bewegte Schule Arosa (17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/>
          <a:stretch/>
        </p:blipFill>
        <p:spPr bwMode="auto">
          <a:xfrm>
            <a:off x="0" y="1610624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07504" y="1052736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Bewegte Schule Arosa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9055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2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064000" cy="961802"/>
          </a:xfrm>
        </p:spPr>
        <p:txBody>
          <a:bodyPr/>
          <a:lstStyle/>
          <a:p>
            <a:r>
              <a:rPr lang="de-CH" dirty="0" smtClean="0"/>
              <a:t>Graubünden spürt den Frühling</a:t>
            </a:r>
            <a:r>
              <a:rPr lang="de-CH" sz="1050" dirty="0"/>
              <a:t/>
            </a:r>
            <a:br>
              <a:rPr lang="de-CH" sz="1050" dirty="0"/>
            </a:br>
            <a:r>
              <a:rPr lang="de-CH" sz="1050" dirty="0" smtClean="0"/>
              <a:t>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2000" b="0" dirty="0" smtClean="0"/>
              <a:t>eine Kampagne für die Bündner Bevölkerung</a:t>
            </a:r>
            <a:endParaRPr lang="de-CH" sz="2000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424546" cy="339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8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z="3200" dirty="0" smtClean="0"/>
              <a:t>Gesundheitswirksame Bewegung</a:t>
            </a:r>
            <a:endParaRPr lang="de-CH" sz="32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467544" y="2564904"/>
            <a:ext cx="8208912" cy="3744516"/>
          </a:xfrm>
        </p:spPr>
        <p:txBody>
          <a:bodyPr/>
          <a:lstStyle/>
          <a:p>
            <a:pPr marL="0" lvl="1" indent="0">
              <a:buNone/>
            </a:pPr>
            <a:endParaRPr lang="de-CH" sz="2400" dirty="0" smtClean="0"/>
          </a:p>
          <a:p>
            <a:pPr marL="0" lvl="1" indent="0">
              <a:buNone/>
            </a:pPr>
            <a:endParaRPr lang="de-CH" sz="2400" dirty="0"/>
          </a:p>
          <a:p>
            <a:pPr marL="0" lvl="1" indent="0">
              <a:buNone/>
            </a:pPr>
            <a:endParaRPr lang="de-CH" sz="2400" dirty="0" smtClean="0"/>
          </a:p>
          <a:p>
            <a:pPr marL="0" lvl="1" indent="0">
              <a:buNone/>
            </a:pPr>
            <a:endParaRPr lang="de-CH" sz="2400" dirty="0"/>
          </a:p>
          <a:p>
            <a:pPr marL="0" lvl="1" indent="0" algn="ctr">
              <a:buNone/>
            </a:pPr>
            <a:endParaRPr lang="de-CH" sz="2400" dirty="0" smtClean="0"/>
          </a:p>
          <a:p>
            <a:pPr marL="0" lvl="1" indent="0" algn="ctr">
              <a:buNone/>
            </a:pPr>
            <a:r>
              <a:rPr lang="de-CH" sz="2400" dirty="0" smtClean="0">
                <a:sym typeface="Wingdings" panose="05000000000000000000" pitchFamily="2" charset="2"/>
              </a:rPr>
              <a:t> </a:t>
            </a:r>
            <a:r>
              <a:rPr lang="de-CH" sz="2400" dirty="0" smtClean="0"/>
              <a:t>reduziert das Risiko für weitverbreitete Beschwerden</a:t>
            </a:r>
          </a:p>
          <a:p>
            <a:pPr marL="0" lvl="1" indent="0" algn="ctr">
              <a:buNone/>
            </a:pPr>
            <a:r>
              <a:rPr lang="de-CH" sz="2400" dirty="0"/>
              <a:t> </a:t>
            </a:r>
            <a:r>
              <a:rPr lang="de-CH" sz="2400" dirty="0" smtClean="0"/>
              <a:t>    und Krankheiten</a:t>
            </a:r>
          </a:p>
          <a:p>
            <a:pPr marL="0" lvl="1" indent="0">
              <a:buNone/>
            </a:pPr>
            <a:endParaRPr lang="de-CH" sz="2400" dirty="0"/>
          </a:p>
        </p:txBody>
      </p:sp>
      <p:sp>
        <p:nvSpPr>
          <p:cNvPr id="2" name="Rechteck 1"/>
          <p:cNvSpPr/>
          <p:nvPr/>
        </p:nvSpPr>
        <p:spPr>
          <a:xfrm>
            <a:off x="1475656" y="2852936"/>
            <a:ext cx="6120680" cy="16373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400" dirty="0" smtClean="0"/>
              <a:t>Regelmässige körperliche Bewegung</a:t>
            </a:r>
          </a:p>
          <a:p>
            <a:pPr algn="ctr"/>
            <a:r>
              <a:rPr lang="de-CH" sz="2400" dirty="0" smtClean="0"/>
              <a:t>=</a:t>
            </a:r>
          </a:p>
          <a:p>
            <a:pPr algn="ctr"/>
            <a:r>
              <a:rPr lang="de-CH" sz="2400" b="1" dirty="0" smtClean="0"/>
              <a:t>10'000 Schritte täglich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val="41124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Partner der Kampagne 2015</a:t>
            </a:r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lvl="1" indent="0">
              <a:buNone/>
            </a:pPr>
            <a:endParaRPr lang="de-CH" sz="2400" dirty="0" smtClean="0"/>
          </a:p>
          <a:p>
            <a:pPr lvl="1"/>
            <a:endParaRPr lang="de-CH" sz="2400" dirty="0" smtClean="0"/>
          </a:p>
          <a:p>
            <a:pPr lvl="1"/>
            <a:endParaRPr lang="de-CH" sz="2400" dirty="0" smtClean="0"/>
          </a:p>
          <a:p>
            <a:pPr lvl="1"/>
            <a:endParaRPr lang="de-CH" sz="2400" dirty="0"/>
          </a:p>
        </p:txBody>
      </p:sp>
      <p:pic>
        <p:nvPicPr>
          <p:cNvPr id="1026" name="Picture 2" descr="U:\05_Teilprojekte 2012-2015\O3 Kampagne Bisch fit\2012-2015\Schrittzähler\Kampagne 2015\04_Sponsoren\Floristen\OSFV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26136"/>
            <a:ext cx="2736304" cy="129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6" y="2526836"/>
            <a:ext cx="4963495" cy="99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92" y="6260955"/>
            <a:ext cx="14430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7" y="3537494"/>
            <a:ext cx="42576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www.biowurst.ch/trophy/spor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13176"/>
            <a:ext cx="5436096" cy="13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 smtClean="0"/>
              <a:t>Schritte sammeln: jetzt geht’s los! </a:t>
            </a:r>
            <a:endParaRPr lang="de-CH" sz="32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467544" y="2564904"/>
            <a:ext cx="8100448" cy="3744516"/>
          </a:xfrm>
        </p:spPr>
        <p:txBody>
          <a:bodyPr/>
          <a:lstStyle/>
          <a:p>
            <a:pPr marL="0" lvl="1" indent="0">
              <a:buNone/>
            </a:pPr>
            <a:r>
              <a:rPr lang="de-CH" sz="2400" dirty="0" smtClean="0"/>
              <a:t>Dauer der Kampagne: 24. April bis 14. Juni 2015</a:t>
            </a:r>
          </a:p>
          <a:p>
            <a:pPr marL="0" lvl="1" indent="0">
              <a:buNone/>
            </a:pPr>
            <a:endParaRPr lang="de-CH" sz="2400" dirty="0" smtClean="0"/>
          </a:p>
          <a:p>
            <a:pPr marL="0" lvl="1" indent="0">
              <a:buNone/>
            </a:pPr>
            <a:r>
              <a:rPr lang="de-CH" sz="2400" dirty="0" smtClean="0"/>
              <a:t>Ziel:</a:t>
            </a:r>
          </a:p>
          <a:p>
            <a:pPr lvl="1"/>
            <a:endParaRPr lang="de-CH" sz="2400" dirty="0" smtClean="0"/>
          </a:p>
          <a:p>
            <a:pPr marL="0" lvl="1" indent="0" algn="ctr">
              <a:buNone/>
            </a:pPr>
            <a:endParaRPr lang="de-CH" sz="600" dirty="0" smtClean="0"/>
          </a:p>
          <a:p>
            <a:pPr marL="0" lvl="1" indent="0" algn="ctr">
              <a:buNone/>
            </a:pPr>
            <a:r>
              <a:rPr lang="de-CH" sz="2400" dirty="0" smtClean="0"/>
              <a:t>10'000 Schritte täglich</a:t>
            </a:r>
          </a:p>
          <a:p>
            <a:pPr marL="0" lvl="1" indent="0" algn="ctr">
              <a:buNone/>
            </a:pPr>
            <a:r>
              <a:rPr lang="de-CH" sz="2400" dirty="0" smtClean="0"/>
              <a:t>50'000 Schritte pro Woche </a:t>
            </a:r>
            <a:endParaRPr lang="de-CH" sz="2400" dirty="0"/>
          </a:p>
          <a:p>
            <a:pPr marL="0" lvl="1" indent="0" algn="ctr">
              <a:buNone/>
            </a:pPr>
            <a:r>
              <a:rPr lang="de-CH" sz="2400" dirty="0" smtClean="0"/>
              <a:t>200'000 Schritte in vier Wochen</a:t>
            </a:r>
            <a:endParaRPr lang="de-CH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1187624" y="3374763"/>
            <a:ext cx="69127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de-CH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während 4 Wochen an fünf Tagen die Woche mind. 10'000 Schritte</a:t>
            </a:r>
          </a:p>
        </p:txBody>
      </p:sp>
      <p:sp>
        <p:nvSpPr>
          <p:cNvPr id="2" name="Interaktive Schaltfläche: Film 1">
            <a:hlinkClick r:id="rId3" action="ppaction://hlinkfile" highlightClick="1"/>
          </p:cNvPr>
          <p:cNvSpPr/>
          <p:nvPr/>
        </p:nvSpPr>
        <p:spPr>
          <a:xfrm>
            <a:off x="666416" y="50851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03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100448" cy="432048"/>
          </a:xfrm>
        </p:spPr>
        <p:txBody>
          <a:bodyPr/>
          <a:lstStyle/>
          <a:p>
            <a:r>
              <a:rPr lang="de-CH" dirty="0" smtClean="0"/>
              <a:t>Schrittzähler und App</a:t>
            </a:r>
            <a:endParaRPr lang="de-CH" dirty="0"/>
          </a:p>
        </p:txBody>
      </p:sp>
      <p:pic>
        <p:nvPicPr>
          <p:cNvPr id="2050" name="Picture 2" descr="U:\05_Teilprojekte 2012-2015\O3 Kampagne Bisch fit\2012-2015\Schrittzähler\Kampagne 2014\04_Schrittzähler\Foto Schrittzähler GR 1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31013"/>
          <a:stretch/>
        </p:blipFill>
        <p:spPr bwMode="auto">
          <a:xfrm>
            <a:off x="484134" y="1910144"/>
            <a:ext cx="3096344" cy="46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0" b="2197"/>
          <a:stretch/>
        </p:blipFill>
        <p:spPr bwMode="auto">
          <a:xfrm>
            <a:off x="4988946" y="381770"/>
            <a:ext cx="3816424" cy="59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1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Impressionen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CH" dirty="0" smtClean="0"/>
              <a:t>Parlament en </a:t>
            </a:r>
            <a:r>
              <a:rPr lang="de-CH" dirty="0" err="1" smtClean="0"/>
              <a:t>moviment</a:t>
            </a:r>
            <a:r>
              <a:rPr lang="de-CH" dirty="0" smtClean="0"/>
              <a:t> 2015</a:t>
            </a:r>
          </a:p>
          <a:p>
            <a:endParaRPr lang="de-CH" dirty="0"/>
          </a:p>
          <a:p>
            <a:r>
              <a:rPr lang="de-CH" b="0" dirty="0" smtClean="0"/>
              <a:t>Schlüsselpersonen aus der Politik </a:t>
            </a:r>
          </a:p>
          <a:p>
            <a:r>
              <a:rPr lang="de-CH" b="0" dirty="0" smtClean="0"/>
              <a:t>Sensibilisieren und einbeziehen. </a:t>
            </a:r>
            <a:endParaRPr lang="de-CH" b="0" dirty="0"/>
          </a:p>
        </p:txBody>
      </p:sp>
      <p:pic>
        <p:nvPicPr>
          <p:cNvPr id="4098" name="Picture 2" descr="C:\Users\rudden\AppData\Local\Microsoft\Windows\Temporary Internet Files\Content.Outlook\NT569UQG\Parlament en moviment 2015 Bewegte Schule Arosa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1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123" name="Picture 3" descr="\\kt.gr.ch\kt\avs_zepra\05_Teilprojekte 2012-2015\O1 Parlament en moviment\2012-2015\2015\Fotos und Filme\Fotos Yanik Bürkli BT\3271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4701"/>
            <a:ext cx="8388424" cy="558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9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Impressionen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CH" dirty="0" smtClean="0"/>
              <a:t>Parlament en </a:t>
            </a:r>
            <a:r>
              <a:rPr lang="de-CH" dirty="0" err="1" smtClean="0"/>
              <a:t>moviment</a:t>
            </a:r>
            <a:r>
              <a:rPr lang="de-CH" dirty="0" smtClean="0"/>
              <a:t> 2015</a:t>
            </a:r>
          </a:p>
          <a:p>
            <a:endParaRPr lang="de-CH" dirty="0"/>
          </a:p>
          <a:p>
            <a:r>
              <a:rPr lang="de-CH" b="0" dirty="0" smtClean="0"/>
              <a:t>Schlüsselpersonen aus der Politik </a:t>
            </a:r>
          </a:p>
          <a:p>
            <a:r>
              <a:rPr lang="de-CH" b="0" dirty="0" smtClean="0"/>
              <a:t>Sensibilisieren und einbeziehen. </a:t>
            </a:r>
            <a:endParaRPr lang="de-CH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0"/>
            <a:ext cx="4560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0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-bewegt_de">
  <a:themeElements>
    <a:clrScheme name="Sportdepartement Graubünden">
      <a:dk1>
        <a:sysClr val="windowText" lastClr="000000"/>
      </a:dk1>
      <a:lt1>
        <a:sysClr val="window" lastClr="FFFFFF"/>
      </a:lt1>
      <a:dk2>
        <a:srgbClr val="7AB800"/>
      </a:dk2>
      <a:lt2>
        <a:srgbClr val="EEECE1"/>
      </a:lt2>
      <a:accent1>
        <a:srgbClr val="7AB800"/>
      </a:accent1>
      <a:accent2>
        <a:srgbClr val="009FDA"/>
      </a:accent2>
      <a:accent3>
        <a:srgbClr val="FFA100"/>
      </a:accent3>
      <a:accent4>
        <a:srgbClr val="D10074"/>
      </a:accent4>
      <a:accent5>
        <a:srgbClr val="4BACC6"/>
      </a:accent5>
      <a:accent6>
        <a:srgbClr val="F79646"/>
      </a:accent6>
      <a:hlink>
        <a:srgbClr val="7AB800"/>
      </a:hlink>
      <a:folHlink>
        <a:srgbClr val="7AB8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">
  <a:themeElements>
    <a:clrScheme name="Sportdepartement Graubünden">
      <a:dk1>
        <a:sysClr val="windowText" lastClr="000000"/>
      </a:dk1>
      <a:lt1>
        <a:sysClr val="window" lastClr="FFFFFF"/>
      </a:lt1>
      <a:dk2>
        <a:srgbClr val="7AB800"/>
      </a:dk2>
      <a:lt2>
        <a:srgbClr val="EEECE1"/>
      </a:lt2>
      <a:accent1>
        <a:srgbClr val="7AB800"/>
      </a:accent1>
      <a:accent2>
        <a:srgbClr val="009FDA"/>
      </a:accent2>
      <a:accent3>
        <a:srgbClr val="FFA100"/>
      </a:accent3>
      <a:accent4>
        <a:srgbClr val="D10074"/>
      </a:accent4>
      <a:accent5>
        <a:srgbClr val="4BACC6"/>
      </a:accent5>
      <a:accent6>
        <a:srgbClr val="F79646"/>
      </a:accent6>
      <a:hlink>
        <a:srgbClr val="7AB800"/>
      </a:hlink>
      <a:folHlink>
        <a:srgbClr val="7AB8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gr-bewegt_de</Template>
  <TotalTime>0</TotalTime>
  <Words>127</Words>
  <Application>Microsoft Office PowerPoint</Application>
  <PresentationFormat>Bildschirmpräsentation (4:3)</PresentationFormat>
  <Paragraphs>53</Paragraphs>
  <Slides>12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gr-bewegt_de</vt:lpstr>
      <vt:lpstr>Inhalt</vt:lpstr>
      <vt:lpstr>Denise Rudin,  Gesundheitsamt Graubünden, 27.6.2015</vt:lpstr>
      <vt:lpstr>Graubünden spürt den Frühling   eine Kampagne für die Bündner Bevölkerung</vt:lpstr>
      <vt:lpstr>Gesundheitswirksame Bewegung</vt:lpstr>
      <vt:lpstr>Partner der Kampagne 2015</vt:lpstr>
      <vt:lpstr>Schritte sammeln: jetzt geht’s los! </vt:lpstr>
      <vt:lpstr>Schrittzähler und App</vt:lpstr>
      <vt:lpstr>Impressionen</vt:lpstr>
      <vt:lpstr>PowerPoint-Präsentation</vt:lpstr>
      <vt:lpstr>Impressionen</vt:lpstr>
      <vt:lpstr>PowerPoint-Präsentation</vt:lpstr>
      <vt:lpstr>PowerPoint-Präsentation</vt:lpstr>
      <vt:lpstr>PowerPoint-Präsentation</vt:lpstr>
    </vt:vector>
  </TitlesOfParts>
  <Company>Kantonale Verwaltung Graubünden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auf zwei Zeilen</dc:title>
  <dc:creator>Widmer Lieni</dc:creator>
  <cp:lastModifiedBy>Rudin Denise</cp:lastModifiedBy>
  <cp:revision>103</cp:revision>
  <cp:lastPrinted>2015-06-26T06:00:28Z</cp:lastPrinted>
  <dcterms:created xsi:type="dcterms:W3CDTF">2014-03-14T13:17:12Z</dcterms:created>
  <dcterms:modified xsi:type="dcterms:W3CDTF">2015-06-29T14:38:43Z</dcterms:modified>
</cp:coreProperties>
</file>